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36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60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268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651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5377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471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3995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8406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779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50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456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71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41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00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04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469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443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E654E35-4E61-4077-9DB1-2DC6BB5F7BE7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3A68675-1AE9-4DE8-93B7-17CDEB3F1B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69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A9D02C-BA12-4EEE-A104-9AD498B8B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Wybór modułu fakultatywnego na kierunku Zarządzanie</a:t>
            </a:r>
            <a:br>
              <a:rPr lang="pl-PL" sz="3600" dirty="0"/>
            </a:br>
            <a:r>
              <a:rPr lang="pl-PL" sz="3600" dirty="0"/>
              <a:t>studia </a:t>
            </a:r>
            <a:r>
              <a:rPr lang="pl-PL" sz="3600"/>
              <a:t>II stopnia</a:t>
            </a: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5133584-20F6-4D03-AD5D-33F9D20E69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9692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3D8F5A-F0EB-439E-895B-214927F8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cs typeface="Times New Roman" panose="02020603050405020304" pitchFamily="18" charset="0"/>
              </a:rPr>
              <a:t>Przedmioty realizowane na module fakultatywnym 3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A04DF0-841A-411C-B9F3-1A8DE08CB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Procesy biznesowe i realizacja strategii biznesowej</a:t>
            </a:r>
          </a:p>
          <a:p>
            <a:pPr marL="514350" indent="-514350">
              <a:buAutoNum type="arabicPeriod"/>
            </a:pPr>
            <a:r>
              <a:rPr lang="pl-PL" dirty="0">
                <a:latin typeface="Century Gothic" panose="020B0502020202020204" pitchFamily="34" charset="0"/>
                <a:cs typeface="Times New Roman" panose="02020603050405020304" pitchFamily="18" charset="0"/>
              </a:rPr>
              <a:t>Modelowanie procesów biznesowych</a:t>
            </a:r>
          </a:p>
          <a:p>
            <a:pPr marL="514350" indent="-514350">
              <a:buAutoNum type="arabicPeriod"/>
            </a:pPr>
            <a:r>
              <a:rPr lang="pl-PL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menager w zarządzaniu zmianą</a:t>
            </a:r>
          </a:p>
          <a:p>
            <a:pPr marL="514350" indent="-514350">
              <a:buAutoNum type="arabicPeriod"/>
            </a:pPr>
            <a:r>
              <a:rPr lang="pl-P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Zarządzanie zmianą w procesach biznesowych</a:t>
            </a:r>
          </a:p>
          <a:p>
            <a:pPr marL="514350" indent="-514350">
              <a:buAutoNum type="arabicPeriod"/>
            </a:pPr>
            <a:r>
              <a:rPr lang="pl-PL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Technologie w procesach biznesowych</a:t>
            </a:r>
          </a:p>
          <a:p>
            <a:pPr marL="514350" indent="-514350">
              <a:buAutoNum type="arabicPeriod"/>
            </a:pPr>
            <a:r>
              <a:rPr lang="pl-P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 danych biznesowych</a:t>
            </a:r>
          </a:p>
          <a:p>
            <a:pPr marL="514350" indent="-514350">
              <a:buAutoNum type="arabicPeriod"/>
            </a:pPr>
            <a:r>
              <a:rPr lang="pl-PL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Kierowanie zespołem innowacyjnym</a:t>
            </a:r>
          </a:p>
          <a:p>
            <a:pPr marL="514350" indent="-514350">
              <a:buAutoNum type="arabicPeriod"/>
            </a:pPr>
            <a:r>
              <a:rPr lang="pl-P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 efektywności procesów biznesowych</a:t>
            </a:r>
            <a:endParaRPr lang="pl-PL" sz="1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289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520A25-1E6E-4570-9D92-34C407B1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Moduł fakultatywny 4 (Biznes cyfrowy)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6224A8-CB79-4C5B-9692-DB74A4C8B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latin typeface="Century Gothic" panose="020B0502020202020204" pitchFamily="34" charset="0"/>
                <a:cs typeface="Times New Roman" panose="02020603050405020304" pitchFamily="18" charset="0"/>
              </a:rPr>
              <a:t>Biznes cyfrowy to interdyscyplinarna specjalność łącząca wiedzę z zakresu zarządzania, e-biznesu oraz transformacji cyfrowej firm z uwzględnieniem zarządzania zespołem wirtualnym.</a:t>
            </a:r>
          </a:p>
        </p:txBody>
      </p:sp>
    </p:spTree>
    <p:extLst>
      <p:ext uri="{BB962C8B-B14F-4D97-AF65-F5344CB8AC3E}">
        <p14:creationId xmlns:p14="http://schemas.microsoft.com/office/powerpoint/2010/main" val="38283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09B758-E55D-4753-BA76-7DD784B8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cs typeface="Times New Roman" panose="02020603050405020304" pitchFamily="18" charset="0"/>
              </a:rPr>
              <a:t>Przedmioty realizowane na module fakultatywnym 4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EEE0A4-E3F6-470A-86C1-CC482B14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378" y="2580350"/>
            <a:ext cx="8825659" cy="3416300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pl-PL" dirty="0"/>
              <a:t>Gospodarka cyfrowa</a:t>
            </a:r>
          </a:p>
          <a:p>
            <a:pPr>
              <a:buAutoNum type="arabicPeriod"/>
            </a:pPr>
            <a:r>
              <a:rPr lang="pl-PL" dirty="0"/>
              <a:t>Modele i strategie biznesu cyfrowego</a:t>
            </a:r>
          </a:p>
          <a:p>
            <a:pPr>
              <a:buAutoNum type="arabicPeriod"/>
            </a:pPr>
            <a:r>
              <a:rPr lang="pl-PL" dirty="0"/>
              <a:t>Kreatywność społeczności wirtualnych</a:t>
            </a:r>
          </a:p>
          <a:p>
            <a:pPr>
              <a:buAutoNum type="arabicPeriod"/>
            </a:pPr>
            <a:r>
              <a:rPr lang="pl-PL" dirty="0"/>
              <a:t>Digitalizacja procesów HR</a:t>
            </a:r>
          </a:p>
          <a:p>
            <a:pPr>
              <a:buAutoNum type="arabicPeriod"/>
            </a:pPr>
            <a:r>
              <a:rPr lang="pl-PL" dirty="0"/>
              <a:t>Marketing cyfrowy</a:t>
            </a:r>
          </a:p>
          <a:p>
            <a:pPr>
              <a:buAutoNum type="arabicPeriod"/>
            </a:pPr>
            <a:r>
              <a:rPr lang="pl-PL" dirty="0"/>
              <a:t>Logistyka w cyfrowym biznesie</a:t>
            </a:r>
          </a:p>
          <a:p>
            <a:pPr>
              <a:buAutoNum type="arabicPeriod"/>
            </a:pPr>
            <a:r>
              <a:rPr lang="pl-PL" dirty="0"/>
              <a:t>Księgowość cyfrowa</a:t>
            </a:r>
          </a:p>
          <a:p>
            <a:pPr>
              <a:buAutoNum type="arabicPeriod"/>
            </a:pPr>
            <a:r>
              <a:rPr lang="pl-PL" dirty="0"/>
              <a:t>Przedsiębiorczość cyfrowa w praktyce</a:t>
            </a:r>
          </a:p>
          <a:p>
            <a:pPr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3325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DE4D4-9C26-4025-A44B-D5103C88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 wyboru moduły fakultatywnego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05EE45-0FC5-4A21-80B6-032C2E31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solidFill>
                  <a:srgbClr val="FF0000"/>
                </a:solidFill>
              </a:rPr>
              <a:t>Zapisy prowadzone będą przez system USOS.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solidFill>
                  <a:srgbClr val="FF0000"/>
                </a:solidFill>
              </a:rPr>
              <a:t>Zapisy rozpoczną się na studiach stacjonarnych w dniu 09.10.2023 r o godz. 8.00 i potrwają do 12.10.2023 r. do godz. 8.00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solidFill>
                  <a:srgbClr val="00B050"/>
                </a:solidFill>
              </a:rPr>
              <a:t>Zapisy na studiach niestacjonarnych rozpoczną się w dniu 10.10.2023 r i o godz. 19.00 i potrwają do 15.10.2023 r do godz. 19.00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solidFill>
                  <a:srgbClr val="FF0000"/>
                </a:solidFill>
              </a:rPr>
              <a:t>Osoby, które nie dokonają zapisu w wyznaczonym terminie zostaną przypisane automatycznie do modułu, który został wybrany przez najmniejszą liczbę osób.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8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290BBC-5AF9-4296-AE82-486748C5F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Moduły fakultatywne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570939-132D-485A-ACF8-693EF3EC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Moduł fakultatywny 1 (Zarządzanie przedsiębiorstwem)</a:t>
            </a:r>
          </a:p>
          <a:p>
            <a:r>
              <a:rPr lang="pl-PL" dirty="0"/>
              <a:t>Moduł fakultatywny 2 (Zarządzanie finansami i rachunkowość)</a:t>
            </a:r>
          </a:p>
          <a:p>
            <a:r>
              <a:rPr lang="pl-PL" dirty="0"/>
              <a:t>Moduł fakultatywny 3 (Zarządzanie procesami biznesowymi)</a:t>
            </a:r>
          </a:p>
          <a:p>
            <a:r>
              <a:rPr lang="pl-PL" dirty="0"/>
              <a:t>Moduł fakultatywny 4 (Biznes cyfrowy)</a:t>
            </a:r>
          </a:p>
        </p:txBody>
      </p:sp>
    </p:spTree>
    <p:extLst>
      <p:ext uri="{BB962C8B-B14F-4D97-AF65-F5344CB8AC3E}">
        <p14:creationId xmlns:p14="http://schemas.microsoft.com/office/powerpoint/2010/main" val="329515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0B6FB5-7658-4F9D-A3F5-0C8472A01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Moduł fakultatywny 1 (Zarządzanie przedsiębiorstwem)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0C2EC-9590-4506-AFD0-70EFC2E31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Ukończenie </a:t>
            </a:r>
            <a:r>
              <a:rPr lang="pl-PL" b="1" dirty="0"/>
              <a:t>modułu fakultatywnego 1 </a:t>
            </a:r>
            <a:r>
              <a:rPr lang="pl-PL" dirty="0"/>
              <a:t>pozwala na uzyskanie pogłębionej wiedzy dotyczącej funkcjonowania jednostek gospodarczych. Moduł ten daje również możliwości na uzyskanie kompetencji pozwalających na zajmowanie stanowiska na różnych szczeblach zarządzania przedsiębiorstwem.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729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7DE49F-A315-4B65-8D04-966D2750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Moduł fakultatywny 1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E045AA-9EA1-44DE-990A-BEE22A43F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Absolwent modułu fakultatywnego 1 to potencjalnie:</a:t>
            </a:r>
          </a:p>
          <a:p>
            <a:r>
              <a:rPr lang="pl-PL" dirty="0"/>
              <a:t>zarządzający przedsiębiorstwem,</a:t>
            </a:r>
          </a:p>
          <a:p>
            <a:r>
              <a:rPr lang="pl-PL" dirty="0"/>
              <a:t>manager na wyższym i średnim szczeblu zarządzania działalnością przedsiębiorstwa,</a:t>
            </a:r>
          </a:p>
          <a:p>
            <a:r>
              <a:rPr lang="pl-PL" dirty="0"/>
              <a:t>przedsiębiorca prowadzący własną działalność gospodarczą,</a:t>
            </a:r>
          </a:p>
          <a:p>
            <a:r>
              <a:rPr lang="pl-PL" dirty="0"/>
              <a:t>przyszły doradca, konsultant, ekspert w zakresie zarządzania.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344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C5DB51-0E9F-44B6-B2EB-0575DE5A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cs typeface="Times New Roman" panose="02020603050405020304" pitchFamily="18" charset="0"/>
              </a:rPr>
              <a:t>Przedmioty realizowane na module fakultatywnym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61CCF8-A8BE-4337-8515-2E7F01B15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Audyt systemów zarządzania </a:t>
            </a:r>
          </a:p>
          <a:p>
            <a:pPr marL="0" indent="0">
              <a:buNone/>
            </a:pPr>
            <a:r>
              <a:rPr lang="pl-PL" dirty="0"/>
              <a:t>2. Zarządzanie kompetencjami kadr przedsiębiorstwa </a:t>
            </a:r>
          </a:p>
          <a:p>
            <a:pPr marL="0" indent="0">
              <a:buNone/>
            </a:pPr>
            <a:r>
              <a:rPr lang="pl-PL" dirty="0"/>
              <a:t>3. Promocja w organizacjach</a:t>
            </a:r>
          </a:p>
          <a:p>
            <a:pPr marL="0" indent="0">
              <a:buNone/>
            </a:pPr>
            <a:r>
              <a:rPr lang="pl-PL" dirty="0"/>
              <a:t>4. Analiza rynków towarowych i finansowych </a:t>
            </a:r>
          </a:p>
          <a:p>
            <a:pPr marL="0" indent="0">
              <a:buNone/>
            </a:pPr>
            <a:r>
              <a:rPr lang="pl-PL" dirty="0"/>
              <a:t>5. System finansowania projektów UE </a:t>
            </a:r>
          </a:p>
          <a:p>
            <a:pPr marL="0" indent="0">
              <a:buNone/>
            </a:pPr>
            <a:r>
              <a:rPr lang="pl-PL" dirty="0"/>
              <a:t>6. Społeczna odpowiedzialność biznesu</a:t>
            </a:r>
          </a:p>
          <a:p>
            <a:pPr marL="0" indent="0">
              <a:buNone/>
            </a:pPr>
            <a:r>
              <a:rPr lang="pl-PL" dirty="0"/>
              <a:t>7. Pomoc publiczna dla małych i średnich przedsiębiorstw </a:t>
            </a:r>
          </a:p>
        </p:txBody>
      </p:sp>
    </p:spTree>
    <p:extLst>
      <p:ext uri="{BB962C8B-B14F-4D97-AF65-F5344CB8AC3E}">
        <p14:creationId xmlns:p14="http://schemas.microsoft.com/office/powerpoint/2010/main" val="260483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D2D5D5-046A-49DF-AC7A-BB3EB5F71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Moduł fakultatywny 2 (Zarządzanie finansami i rachunkowość)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6A77C1-F798-4BE2-8F92-A5B91DD33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b="1" dirty="0">
                <a:latin typeface="+mj-lt"/>
              </a:rPr>
              <a:t>Absolwent modułu fakultatywnego 2 posiada </a:t>
            </a:r>
            <a:r>
              <a:rPr lang="pl-PL" dirty="0">
                <a:latin typeface="+mj-lt"/>
              </a:rPr>
              <a:t>specjalistyczną zaawansowaną wiedzę z zakresu finansów i rachunkowości (w tym sprawozdawczości i rachunkowości zarządczej). Jest świadomy różnych rodzajów ryzyka występujących w procesach finansowych, w tym dotyczących krajowych i zagranicznych rynków finansowych i </a:t>
            </a:r>
            <a:r>
              <a:rPr lang="pl-PL" dirty="0" err="1">
                <a:latin typeface="+mj-lt"/>
              </a:rPr>
              <a:t>makrootoczenia</a:t>
            </a:r>
            <a:r>
              <a:rPr lang="pl-PL" dirty="0">
                <a:latin typeface="+mj-lt"/>
              </a:rPr>
              <a:t> oraz umie nimi zarządzać. </a:t>
            </a:r>
          </a:p>
        </p:txBody>
      </p:sp>
    </p:spTree>
    <p:extLst>
      <p:ext uri="{BB962C8B-B14F-4D97-AF65-F5344CB8AC3E}">
        <p14:creationId xmlns:p14="http://schemas.microsoft.com/office/powerpoint/2010/main" val="1426549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BAA721-B0F0-4CC4-BEA8-61B7C335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Moduł fakultatywny 2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CE2DF6-33FF-4162-9CEF-DBD8BA35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Absolwent dysponuje również wiedzą pozwalającą na analizowanie zjawisk zachodzących na globalnych rynkach finansowych. Potrafi samodzielnie przeprowadzać zaawansowane analizy finansowe i wyciągać z nich wnioski. Jest przygotowany do podejmowania decyzji o charakterze finansowym oraz ma świadomość ich skutków dla finansów organizacji, której dotyczą. Jest przygotowany do prowadzenia działalności doradczej w zakresie finansów i rachunkowości</a:t>
            </a:r>
          </a:p>
        </p:txBody>
      </p:sp>
    </p:spTree>
    <p:extLst>
      <p:ext uri="{BB962C8B-B14F-4D97-AF65-F5344CB8AC3E}">
        <p14:creationId xmlns:p14="http://schemas.microsoft.com/office/powerpoint/2010/main" val="264513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3B4047-AC22-4FA5-8D95-8366C3AFE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cs typeface="Times New Roman" panose="02020603050405020304" pitchFamily="18" charset="0"/>
              </a:rPr>
              <a:t>Przedmioty realizowane na module fakultatywnym 2 (Zarządzanie finansami i rachunkowość)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B7A5F7-EB68-4FB1-B40F-693047A35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Analiza i wycena przedsiębiorstw </a:t>
            </a:r>
          </a:p>
          <a:p>
            <a:pPr marL="514350" indent="-514350">
              <a:buAutoNum type="arabicPeriod"/>
            </a:pPr>
            <a:r>
              <a:rPr lang="pl-PL" dirty="0"/>
              <a:t>Rachunkowość podatkowa </a:t>
            </a:r>
          </a:p>
          <a:p>
            <a:pPr marL="514350" indent="-514350">
              <a:buAutoNum type="arabicPeriod"/>
            </a:pPr>
            <a:r>
              <a:rPr lang="pl-PL" dirty="0"/>
              <a:t>Controlling finansowy</a:t>
            </a:r>
          </a:p>
          <a:p>
            <a:pPr marL="514350" indent="-514350">
              <a:buAutoNum type="arabicPeriod"/>
            </a:pPr>
            <a:r>
              <a:rPr lang="pl-PL" dirty="0"/>
              <a:t> Zarządzanie wartością przedsiębiorstwa </a:t>
            </a:r>
          </a:p>
          <a:p>
            <a:pPr marL="514350" indent="-514350">
              <a:buAutoNum type="arabicPeriod"/>
            </a:pPr>
            <a:r>
              <a:rPr lang="pl-PL" dirty="0"/>
              <a:t>Zarządzanie finansami międzynarodowymi </a:t>
            </a:r>
          </a:p>
          <a:p>
            <a:pPr marL="514350" indent="-514350">
              <a:buAutoNum type="arabicPeriod"/>
            </a:pPr>
            <a:r>
              <a:rPr lang="pl-PL" dirty="0"/>
              <a:t>Ubezpieczenia gospodarcze </a:t>
            </a:r>
          </a:p>
          <a:p>
            <a:pPr marL="514350" indent="-514350">
              <a:buAutoNum type="arabicPeriod"/>
            </a:pPr>
            <a:r>
              <a:rPr lang="pl-PL" dirty="0"/>
              <a:t>Zarządzanie portfelem inwestycyjnym</a:t>
            </a:r>
          </a:p>
          <a:p>
            <a:pPr marL="514350" indent="-514350">
              <a:buAutoNum type="arabicPeriod"/>
            </a:pPr>
            <a:r>
              <a:rPr lang="pl-PL" dirty="0"/>
              <a:t>Audyt wewnętrzny </a:t>
            </a:r>
          </a:p>
        </p:txBody>
      </p:sp>
    </p:spTree>
    <p:extLst>
      <p:ext uri="{BB962C8B-B14F-4D97-AF65-F5344CB8AC3E}">
        <p14:creationId xmlns:p14="http://schemas.microsoft.com/office/powerpoint/2010/main" val="295254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30477F-BCF7-41A2-B1A4-0B9686A33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Moduł fakultatywny 3 (Zarządzanie procesami biznesowymi</a:t>
            </a:r>
            <a:r>
              <a:rPr lang="pl-PL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9B8090-8A7D-4A03-9F80-810E9A67E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Absolwent tej specjalności będzie: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Potrafił identyfikować procesy biznesowe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Znał narzędzia zarządzania procesami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Potrafił mapować i doskonalić procesy biznesowe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Analizować problemy i wyciągać wnioski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Rozumiał funkcjonowanie organizacji jako całości</a:t>
            </a:r>
          </a:p>
        </p:txBody>
      </p:sp>
    </p:spTree>
    <p:extLst>
      <p:ext uri="{BB962C8B-B14F-4D97-AF65-F5344CB8AC3E}">
        <p14:creationId xmlns:p14="http://schemas.microsoft.com/office/powerpoint/2010/main" val="3589412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538</Words>
  <Application>Microsoft Office PowerPoint</Application>
  <PresentationFormat>Panoramiczny</PresentationFormat>
  <Paragraphs>67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Jon (sala konferencyjna)</vt:lpstr>
      <vt:lpstr>Wybór modułu fakultatywnego na kierunku Zarządzanie studia II stopnia</vt:lpstr>
      <vt:lpstr>Moduły fakultatywne</vt:lpstr>
      <vt:lpstr>Moduł fakultatywny 1 (Zarządzanie przedsiębiorstwem)</vt:lpstr>
      <vt:lpstr>Moduł fakultatywny 1</vt:lpstr>
      <vt:lpstr>Przedmioty realizowane na module fakultatywnym 1</vt:lpstr>
      <vt:lpstr>Moduł fakultatywny 2 (Zarządzanie finansami i rachunkowość)</vt:lpstr>
      <vt:lpstr>Moduł fakultatywny 2</vt:lpstr>
      <vt:lpstr>Przedmioty realizowane na module fakultatywnym 2 (Zarządzanie finansami i rachunkowość)</vt:lpstr>
      <vt:lpstr>Moduł fakultatywny 3 (Zarządzanie procesami biznesowymi)</vt:lpstr>
      <vt:lpstr>Przedmioty realizowane na module fakultatywnym 3</vt:lpstr>
      <vt:lpstr>Moduł fakultatywny 4 (Biznes cyfrowy)</vt:lpstr>
      <vt:lpstr>Przedmioty realizowane na module fakultatywnym 4</vt:lpstr>
      <vt:lpstr>Terminy wyboru moduły fakultatywnego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Wybór modułu fakultatywnego na kierunku Zarządzanie studia II stopnia</dc:title>
  <dc:creator>Monika Wakula</dc:creator>
  <cp:lastModifiedBy>Wiola Grabowiec</cp:lastModifiedBy>
  <cp:revision>5</cp:revision>
  <dcterms:created xsi:type="dcterms:W3CDTF">2023-10-03T20:39:59Z</dcterms:created>
  <dcterms:modified xsi:type="dcterms:W3CDTF">2023-10-04T10:01:11Z</dcterms:modified>
</cp:coreProperties>
</file>