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70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694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32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9677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5171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8039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299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89508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442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473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71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06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805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9494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9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21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68FC-1A3D-4973-A021-8FEF9F2B4C11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D831D7-3A42-4340-A34E-3A4020A83D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1373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A9D02C-BA12-4EEE-A104-9AD498B8BD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Wybór modułu fakultatywnego</a:t>
            </a:r>
            <a:br>
              <a:rPr lang="pl-PL" sz="3600" dirty="0"/>
            </a:br>
            <a:r>
              <a:rPr lang="pl-PL" sz="3600" dirty="0"/>
              <a:t>na kierunku Logistyka </a:t>
            </a:r>
            <a:br>
              <a:rPr lang="pl-PL" sz="3600" dirty="0"/>
            </a:br>
            <a:r>
              <a:rPr lang="pl-PL" sz="3600" dirty="0"/>
              <a:t>studia II stopnia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5133584-20F6-4D03-AD5D-33F9D20E6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96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290BBC-5AF9-4296-AE82-486748C5F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Moduły fakultatywne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570939-132D-485A-ACF8-693EF3EC7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Moduł fakultatywny 1 (logistyka w transporcie międzynarodowym)</a:t>
            </a:r>
          </a:p>
          <a:p>
            <a:r>
              <a:rPr lang="pl-PL" dirty="0"/>
              <a:t>Moduł fakultatywny 2 (e-commerce w logistyce)</a:t>
            </a:r>
          </a:p>
        </p:txBody>
      </p:sp>
    </p:spTree>
    <p:extLst>
      <p:ext uri="{BB962C8B-B14F-4D97-AF65-F5344CB8AC3E}">
        <p14:creationId xmlns:p14="http://schemas.microsoft.com/office/powerpoint/2010/main" val="329515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904A97-C49D-4140-AB54-B0E9DBE1E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1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4B7F4-A366-4721-95DC-7AC4609E6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Moduł fakultatywny 1 </a:t>
            </a:r>
            <a:r>
              <a:rPr lang="pl-PL" dirty="0"/>
              <a:t> ma na celu dostarczenie zaawansowanej wiedzy dotyczącej planowania, organizowania, wykonania i kontroli przepływu dóbr przez granice państw i ponad nimi, a także umiejętności niezbędnych do prowadzenia i kierowania operacjami, zarówno w relacjach między przedsiębiorstwami </a:t>
            </a:r>
            <a:r>
              <a:rPr lang="pl-PL" dirty="0" err="1"/>
              <a:t>internacjonalizującymi</a:t>
            </a:r>
            <a:r>
              <a:rPr lang="pl-PL" dirty="0"/>
              <a:t> swoją działalność, jak i w ramach międzynarodowych sieci i łańcuchów dostaw. </a:t>
            </a:r>
          </a:p>
        </p:txBody>
      </p:sp>
    </p:spTree>
    <p:extLst>
      <p:ext uri="{BB962C8B-B14F-4D97-AF65-F5344CB8AC3E}">
        <p14:creationId xmlns:p14="http://schemas.microsoft.com/office/powerpoint/2010/main" val="404635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C346C7-7311-4438-832B-DBD6051F9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Moduł fakultatywny 1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FEDFB8-67BF-48BD-9879-38E1BBEEE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b="1" dirty="0"/>
              <a:t>Absolwenci modułu fakultatywnego 1  </a:t>
            </a:r>
            <a:r>
              <a:rPr lang="pl-PL" dirty="0"/>
              <a:t>są przygotowani do pracy na stanowiskach związanych z realizacją operacji logistycznych zarówno w przedsiębiorstwach krajowych, koncernach międzynarodowych oraz wyspecjalizowanych przedsiębiorstwach usługowych. Uzyskana wiedza i umiejętności predestynują ich do realizacji zadań związanych z podejmowaniem kluczowych decyzji logistycznych oraz pełnienia funkcji kierowniczych. Są oni także przygotowani do prowadzenia własnej działalności gospodarczej. </a:t>
            </a:r>
          </a:p>
        </p:txBody>
      </p:sp>
    </p:spTree>
    <p:extLst>
      <p:ext uri="{BB962C8B-B14F-4D97-AF65-F5344CB8AC3E}">
        <p14:creationId xmlns:p14="http://schemas.microsoft.com/office/powerpoint/2010/main" val="2608120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C498D6-9839-4DC3-B8A8-90532EEF8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b="1" dirty="0">
                <a:cs typeface="Times New Roman" panose="02020603050405020304" pitchFamily="18" charset="0"/>
              </a:rPr>
              <a:t>Przedmioty realizowane na module fakultatywnym 1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64F0A2-E71F-4CBC-9642-4FC7D3A1E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Procedury transportowe </a:t>
            </a:r>
          </a:p>
          <a:p>
            <a:pPr marL="514350" indent="-514350">
              <a:buAutoNum type="arabicPeriod"/>
            </a:pPr>
            <a:r>
              <a:rPr lang="pl-PL" dirty="0"/>
              <a:t>Dokumentacja transportowa </a:t>
            </a:r>
          </a:p>
          <a:p>
            <a:pPr marL="514350" indent="-514350">
              <a:buAutoNum type="arabicPeriod"/>
            </a:pPr>
            <a:r>
              <a:rPr lang="pl-PL" dirty="0"/>
              <a:t> Finanse przedsiębiorstwa transportowego </a:t>
            </a:r>
          </a:p>
          <a:p>
            <a:pPr marL="514350" indent="-514350">
              <a:buAutoNum type="arabicPeriod"/>
            </a:pPr>
            <a:r>
              <a:rPr lang="pl-PL" dirty="0"/>
              <a:t>Transport i spedycja międzynarodowa </a:t>
            </a:r>
          </a:p>
          <a:p>
            <a:pPr marL="514350" indent="-514350">
              <a:buAutoNum type="arabicPeriod"/>
            </a:pPr>
            <a:r>
              <a:rPr lang="pl-PL" dirty="0"/>
              <a:t> Ekonomika transportu międzynarodowego </a:t>
            </a:r>
          </a:p>
          <a:p>
            <a:pPr marL="514350" indent="-514350">
              <a:buAutoNum type="arabicPeriod"/>
            </a:pPr>
            <a:r>
              <a:rPr lang="pl-PL" dirty="0"/>
              <a:t> Obsługa celna i transportowa </a:t>
            </a:r>
          </a:p>
          <a:p>
            <a:pPr marL="514350" indent="-514350">
              <a:buAutoNum type="arabicPeriod"/>
            </a:pPr>
            <a:r>
              <a:rPr lang="pl-PL" dirty="0"/>
              <a:t>Środki transportu i bezpieczeństwo</a:t>
            </a:r>
          </a:p>
        </p:txBody>
      </p:sp>
    </p:spTree>
    <p:extLst>
      <p:ext uri="{BB962C8B-B14F-4D97-AF65-F5344CB8AC3E}">
        <p14:creationId xmlns:p14="http://schemas.microsoft.com/office/powerpoint/2010/main" val="121509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8900A2-CABB-42E3-A6B8-BFF9C59AD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prstClr val="black"/>
                </a:solidFill>
              </a:rPr>
              <a:t>Moduł fakultatywny 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53A65D-8B37-4D9D-A2C4-8507964CD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/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Kończąc moduł fakultatywny 2 </a:t>
            </a:r>
            <a:r>
              <a:rPr lang="pl-PL" dirty="0">
                <a:solidFill>
                  <a:srgbClr val="4A4A49"/>
                </a:solidFill>
                <a:latin typeface="Montserrat" panose="00000500000000000000" pitchFamily="2" charset="-18"/>
              </a:rPr>
              <a:t> </a:t>
            </a:r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możesz rozwijać się na stanowiskach związanych z: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obsługą logistyczną handlu internetowego w firmach i korporacjach krajowych oraz międzynarodowych;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logistyką sklepów i platform e-commerce oraz obsługą magazynów wykorzystywanych w branży e-handlu;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projektowaniem i zarządzaniem procesami logistycznymi w przedsiębiorstwach handlowych o różnym profilu;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pl-PL" b="0" i="0" dirty="0">
                <a:solidFill>
                  <a:srgbClr val="4A4A49"/>
                </a:solidFill>
                <a:effectLst/>
                <a:latin typeface="Montserrat" panose="00000500000000000000" pitchFamily="2" charset="-18"/>
              </a:rPr>
              <a:t>budowaniem relacji biznesowych w oparciu o skuteczną obsługę logistyczną.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6655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92AD0-01AA-42E4-9C52-45099314F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cs typeface="Times New Roman" panose="02020603050405020304" pitchFamily="18" charset="0"/>
              </a:rPr>
              <a:t>Przedmioty realizowane na module fakultatywnym 2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8D5198-ECE5-44AB-BC17-EFCC27EE2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Prawne aspekty e-commerce</a:t>
            </a:r>
          </a:p>
          <a:p>
            <a:pPr marL="514350" indent="-514350">
              <a:buAutoNum type="arabicPeriod"/>
            </a:pPr>
            <a:r>
              <a:rPr lang="pl-PL" dirty="0"/>
              <a:t>Projektowanie działalności e-commerce</a:t>
            </a:r>
          </a:p>
          <a:p>
            <a:pPr marL="514350" indent="-514350">
              <a:buAutoNum type="arabicPeriod"/>
            </a:pPr>
            <a:r>
              <a:rPr lang="pl-PL" dirty="0"/>
              <a:t>Logistyczna obsługa klienta w handlu internetowym</a:t>
            </a:r>
          </a:p>
          <a:p>
            <a:pPr marL="514350" indent="-514350">
              <a:buAutoNum type="arabicPeriod"/>
            </a:pPr>
            <a:r>
              <a:rPr lang="pl-PL" dirty="0"/>
              <a:t>Marketing e-commerce</a:t>
            </a:r>
          </a:p>
          <a:p>
            <a:pPr marL="514350" indent="-514350">
              <a:buAutoNum type="arabicPeriod"/>
            </a:pPr>
            <a:r>
              <a:rPr lang="pl-PL" dirty="0"/>
              <a:t>Systemy informatyczne w handlu internetowym</a:t>
            </a:r>
          </a:p>
          <a:p>
            <a:pPr marL="514350" indent="-514350">
              <a:buAutoNum type="arabicPeriod"/>
            </a:pPr>
            <a:r>
              <a:rPr lang="pl-PL" dirty="0"/>
              <a:t>Płatności e-commerce</a:t>
            </a:r>
          </a:p>
          <a:p>
            <a:pPr marL="514350" indent="-514350">
              <a:buAutoNum type="arabicPeriod"/>
            </a:pPr>
            <a:r>
              <a:rPr lang="pl-PL" dirty="0"/>
              <a:t>Strategie zarządzania w branży e-commerce</a:t>
            </a:r>
          </a:p>
        </p:txBody>
      </p:sp>
    </p:spTree>
    <p:extLst>
      <p:ext uri="{BB962C8B-B14F-4D97-AF65-F5344CB8AC3E}">
        <p14:creationId xmlns:p14="http://schemas.microsoft.com/office/powerpoint/2010/main" val="3175502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DE4D4-9C26-4025-A44B-D5103C88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Terminy wyboru moduły fakultatywnego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05EE45-0FC5-4A21-80B6-032C2E31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0980"/>
            <a:ext cx="8596668" cy="388077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dirty="0"/>
              <a:t>Zapisy prowadzone będą przez system </a:t>
            </a:r>
            <a:r>
              <a:rPr lang="pl-PL" dirty="0">
                <a:solidFill>
                  <a:srgbClr val="FF0000"/>
                </a:solidFill>
              </a:rPr>
              <a:t>USOS. Termin rozpoczęcia zapisów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dirty="0">
                <a:solidFill>
                  <a:srgbClr val="FF0000"/>
                </a:solidFill>
              </a:rPr>
              <a:t>Osoby, które nie dokonają zapisu w wyznaczonym terminie zostaną przypisane automatycznie do modułu, który został wybrany przez najmniejszą liczbę osób.</a:t>
            </a:r>
          </a:p>
          <a:p>
            <a:pPr marL="0" indent="0">
              <a:buNone/>
            </a:pP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18933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310</Words>
  <Application>Microsoft Office PowerPoint</Application>
  <PresentationFormat>Panoramiczny</PresentationFormat>
  <Paragraphs>34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Montserrat</vt:lpstr>
      <vt:lpstr>Trebuchet MS</vt:lpstr>
      <vt:lpstr>Wingdings 3</vt:lpstr>
      <vt:lpstr>Faseta</vt:lpstr>
      <vt:lpstr>Wybór modułu fakultatywnego na kierunku Logistyka  studia II stopnia</vt:lpstr>
      <vt:lpstr>Moduły fakultatywne</vt:lpstr>
      <vt:lpstr>Moduł fakultatywny 1</vt:lpstr>
      <vt:lpstr>Moduł fakultatywny 1</vt:lpstr>
      <vt:lpstr>Przedmioty realizowane na module fakultatywnym 1</vt:lpstr>
      <vt:lpstr>Moduł fakultatywny 2</vt:lpstr>
      <vt:lpstr>Przedmioty realizowane na module fakultatywnym 2</vt:lpstr>
      <vt:lpstr>Terminy wyboru moduły fakultatywnego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Wybór modułu na kierunku Logistyka  studia II stopnia</dc:title>
  <dc:creator>Monika Wakula</dc:creator>
  <cp:lastModifiedBy>Monika Wakula</cp:lastModifiedBy>
  <cp:revision>12</cp:revision>
  <dcterms:created xsi:type="dcterms:W3CDTF">2019-12-08T16:23:19Z</dcterms:created>
  <dcterms:modified xsi:type="dcterms:W3CDTF">2023-10-03T20:55:13Z</dcterms:modified>
</cp:coreProperties>
</file>